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78" r:id="rId2"/>
    <p:sldId id="257" r:id="rId3"/>
    <p:sldId id="283" r:id="rId4"/>
    <p:sldId id="258" r:id="rId5"/>
    <p:sldId id="284" r:id="rId6"/>
    <p:sldId id="259" r:id="rId7"/>
    <p:sldId id="285" r:id="rId8"/>
    <p:sldId id="264" r:id="rId9"/>
    <p:sldId id="287" r:id="rId10"/>
    <p:sldId id="260" r:id="rId11"/>
    <p:sldId id="286" r:id="rId12"/>
    <p:sldId id="261" r:id="rId13"/>
    <p:sldId id="267" r:id="rId14"/>
    <p:sldId id="288" r:id="rId15"/>
    <p:sldId id="280" r:id="rId16"/>
    <p:sldId id="262" r:id="rId17"/>
    <p:sldId id="281" r:id="rId18"/>
    <p:sldId id="290" r:id="rId19"/>
    <p:sldId id="276" r:id="rId20"/>
    <p:sldId id="291" r:id="rId21"/>
    <p:sldId id="270" r:id="rId22"/>
    <p:sldId id="279" r:id="rId23"/>
    <p:sldId id="292" r:id="rId24"/>
    <p:sldId id="271" r:id="rId25"/>
    <p:sldId id="296" r:id="rId26"/>
    <p:sldId id="297" r:id="rId27"/>
    <p:sldId id="298" r:id="rId28"/>
    <p:sldId id="299" r:id="rId29"/>
    <p:sldId id="293" r:id="rId30"/>
    <p:sldId id="272" r:id="rId31"/>
    <p:sldId id="263" r:id="rId32"/>
    <p:sldId id="294" r:id="rId33"/>
    <p:sldId id="295" r:id="rId34"/>
    <p:sldId id="268" r:id="rId35"/>
    <p:sldId id="269" r:id="rId3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0" autoAdjust="0"/>
    <p:restoredTop sz="94660"/>
  </p:normalViewPr>
  <p:slideViewPr>
    <p:cSldViewPr showGuides="1">
      <p:cViewPr varScale="1">
        <p:scale>
          <a:sx n="93" d="100"/>
          <a:sy n="93" d="100"/>
        </p:scale>
        <p:origin x="78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8FF7B-62AF-4D00-85B3-0CFAFF9DEB1E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CD193-AAE1-455B-92D8-C74722706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1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CD193-AAE1-455B-92D8-C74722706B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4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5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1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7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1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43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1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4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0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7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3290-2CD2-429D-9930-AB796F699450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3134-6D79-4D45-81D6-9F3F6D073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9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그림 20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53" y="927507"/>
            <a:ext cx="2028825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3" name="직선 연결선 62"/>
          <p:cNvCxnSpPr/>
          <p:nvPr/>
        </p:nvCxnSpPr>
        <p:spPr>
          <a:xfrm flipH="1">
            <a:off x="4572000" y="2495108"/>
            <a:ext cx="4572002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/>
          <p:cNvSpPr txBox="1"/>
          <p:nvPr/>
        </p:nvSpPr>
        <p:spPr>
          <a:xfrm>
            <a:off x="7164288" y="2573099"/>
            <a:ext cx="302433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Accompany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5" b="29745"/>
          <a:stretch/>
        </p:blipFill>
        <p:spPr>
          <a:xfrm>
            <a:off x="251520" y="5445224"/>
            <a:ext cx="2796480" cy="11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4" y="2294702"/>
            <a:ext cx="2059333" cy="136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sqldeveloper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98" y="3832966"/>
            <a:ext cx="1340647" cy="134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fx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204829"/>
            <a:ext cx="3094200" cy="1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star um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2" descr="star um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4" descr="star uml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82" y="2413531"/>
            <a:ext cx="2888828" cy="119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 descr="씬빌더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26" y="3779176"/>
            <a:ext cx="1305192" cy="130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erwin icon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6" y="3839715"/>
            <a:ext cx="2304256" cy="15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3202" y="49889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sqldeveloper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0856" y="501807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Sceanbiulder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각 삼각형 19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1829" y="413048"/>
            <a:ext cx="35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Development Environment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83" y="3992749"/>
            <a:ext cx="1654041" cy="10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4640" y="2251616"/>
            <a:ext cx="6342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 smtClean="0">
                <a:effectLst/>
              </a:rPr>
              <a:t>Realization Function </a:t>
            </a:r>
            <a:endParaRPr lang="ko-KR" altLang="en-US" sz="48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3149" y="158308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600" dirty="0" smtClean="0"/>
          </a:p>
          <a:p>
            <a:pPr marL="0" indent="0">
              <a:buNone/>
            </a:pPr>
            <a:r>
              <a:rPr lang="ko-KR" altLang="en-US" sz="1800" dirty="0" smtClean="0"/>
              <a:t>로그인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회원 가입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ID , PASSWARD</a:t>
            </a:r>
            <a:r>
              <a:rPr lang="ko-KR" altLang="en-US" sz="1800" dirty="0" smtClean="0"/>
              <a:t> 찾기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회원 정보 수정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회원 탈퇴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내가 쓴 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신고한 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추천한 글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리뷰 게시판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첨부파일 기능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마커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기능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공지사항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이벤트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채팅 기능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기상 정보 확인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err="1" smtClean="0"/>
              <a:t>댓글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05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1829" y="413048"/>
            <a:ext cx="35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Realization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Function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68" y="2414587"/>
            <a:ext cx="30575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93504" y="448440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회원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4159" y="234195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관리자 </a:t>
            </a:r>
            <a:r>
              <a:rPr lang="ko-KR" altLang="en-US" sz="1800" dirty="0"/>
              <a:t>로그인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게시 글 </a:t>
            </a:r>
            <a:r>
              <a:rPr lang="ko-KR" altLang="en-US" sz="1800" dirty="0"/>
              <a:t>관리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관리자 공지사항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이벤트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관리자 </a:t>
            </a:r>
            <a:r>
              <a:rPr lang="ko-KR" altLang="en-US" sz="1800" dirty="0" smtClean="0"/>
              <a:t>게시물 확인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고객센터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신고관리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회원정보관리</a:t>
            </a:r>
            <a:r>
              <a:rPr lang="en-US" altLang="ko-KR" sz="1800" dirty="0"/>
              <a:t>,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불량회원관리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05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1829" y="413048"/>
            <a:ext cx="35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Realization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Function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98" y="2184673"/>
            <a:ext cx="28956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80159" y="468653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관리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자</a:t>
            </a:r>
          </a:p>
        </p:txBody>
      </p:sp>
    </p:spTree>
    <p:extLst>
      <p:ext uri="{BB962C8B-B14F-4D97-AF65-F5344CB8AC3E}">
        <p14:creationId xmlns:p14="http://schemas.microsoft.com/office/powerpoint/2010/main" val="38121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67753" y="2280191"/>
            <a:ext cx="667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>
                <a:effectLst/>
              </a:rPr>
              <a:t>Requirement Definition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06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equirement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Definition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25" b="34611"/>
          <a:stretch/>
        </p:blipFill>
        <p:spPr bwMode="auto">
          <a:xfrm>
            <a:off x="1547664" y="980728"/>
            <a:ext cx="6048672" cy="544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20" y="3376800"/>
            <a:ext cx="5117359" cy="3522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013320" y="3387131"/>
            <a:ext cx="5117359" cy="328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06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Requirement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Definition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" t="46916" r="-3067" b="22082"/>
          <a:stretch/>
        </p:blipFill>
        <p:spPr bwMode="auto">
          <a:xfrm>
            <a:off x="757607" y="1232756"/>
            <a:ext cx="763081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01750"/>
            <a:ext cx="5640338" cy="33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51" y="3140966"/>
            <a:ext cx="5556473" cy="40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13751" y="1901750"/>
            <a:ext cx="5640338" cy="33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3751" y="3140966"/>
            <a:ext cx="5556473" cy="404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06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Requirement</a:t>
            </a:r>
            <a:r>
              <a:rPr lang="fr-FR" altLang="ko-K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Definition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56" y="1752358"/>
            <a:ext cx="8057640" cy="346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23" y="4748400"/>
            <a:ext cx="5606989" cy="287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523" y="4748400"/>
            <a:ext cx="5596725" cy="28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95002" y="2280191"/>
            <a:ext cx="5252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err="1" smtClean="0"/>
              <a:t>Prosses</a:t>
            </a:r>
            <a:r>
              <a:rPr lang="en-US" altLang="ko-KR" sz="4400" b="1" dirty="0" smtClean="0">
                <a:effectLst/>
              </a:rPr>
              <a:t> Definition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07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Prosess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80" y="1101738"/>
            <a:ext cx="5834073" cy="515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8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V="1">
            <a:off x="5364087" y="1930170"/>
            <a:ext cx="322243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1280264"/>
            <a:ext cx="2070310" cy="914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INDEX</a:t>
            </a:r>
            <a:endParaRPr lang="ko-KR" altLang="en-US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2219" y="2290690"/>
            <a:ext cx="492465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01.Team Introduction</a:t>
            </a:r>
            <a:endParaRPr lang="en-US" altLang="ko-KR" sz="1600" dirty="0"/>
          </a:p>
          <a:p>
            <a:pPr algn="r"/>
            <a:endParaRPr lang="en-US" altLang="ko-KR" sz="1600" dirty="0" smtClean="0"/>
          </a:p>
          <a:p>
            <a:pPr algn="r"/>
            <a:r>
              <a:rPr lang="en-US" altLang="ko-KR" sz="1600" dirty="0" smtClean="0"/>
              <a:t>02.Summary</a:t>
            </a:r>
            <a:endParaRPr lang="en-US" altLang="ko-KR" sz="1600" dirty="0"/>
          </a:p>
          <a:p>
            <a:pPr algn="r"/>
            <a:endParaRPr lang="en-US" altLang="ko-KR" sz="1600" dirty="0" smtClean="0"/>
          </a:p>
          <a:p>
            <a:pPr algn="r"/>
            <a:r>
              <a:rPr lang="en-US" altLang="ko-KR" sz="1600" dirty="0" smtClean="0"/>
              <a:t>03.Project Schedule</a:t>
            </a:r>
            <a:endParaRPr lang="en-US" altLang="ko-KR" sz="1600" dirty="0"/>
          </a:p>
          <a:p>
            <a:pPr algn="r"/>
            <a:endParaRPr lang="en-US" altLang="ko-KR" sz="1600" dirty="0" smtClean="0"/>
          </a:p>
          <a:p>
            <a:pPr algn="r"/>
            <a:r>
              <a:rPr lang="en-US" altLang="ko-KR" sz="1600" dirty="0" smtClean="0"/>
              <a:t>04.Development Environment</a:t>
            </a:r>
            <a:endParaRPr lang="en-US" altLang="ko-KR" sz="1600" dirty="0"/>
          </a:p>
          <a:p>
            <a:pPr algn="r"/>
            <a:endParaRPr lang="en-US" altLang="ko-KR" sz="1600" dirty="0" smtClean="0"/>
          </a:p>
          <a:p>
            <a:pPr algn="r"/>
            <a:r>
              <a:rPr lang="en-US" altLang="ko-KR" sz="1600" dirty="0" smtClean="0"/>
              <a:t>05.Realization Function</a:t>
            </a: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06.Requirement</a:t>
            </a:r>
            <a:r>
              <a:rPr lang="fr-FR" altLang="ko-KR" sz="1600" dirty="0"/>
              <a:t> </a:t>
            </a:r>
            <a:r>
              <a:rPr lang="en-US" altLang="ko-KR" sz="1600" dirty="0" smtClean="0"/>
              <a:t>Definition</a:t>
            </a:r>
            <a:endParaRPr lang="en-US" altLang="ko-KR" sz="1600" dirty="0"/>
          </a:p>
          <a:p>
            <a:pPr algn="r"/>
            <a:r>
              <a:rPr lang="en-US" altLang="ko-KR" sz="1600" dirty="0" smtClean="0"/>
              <a:t> </a:t>
            </a:r>
          </a:p>
          <a:p>
            <a:pPr algn="r"/>
            <a:endParaRPr lang="en-US" altLang="ko-KR" sz="1600" dirty="0" smtClean="0"/>
          </a:p>
          <a:p>
            <a:pPr algn="r"/>
            <a:endParaRPr lang="en-US" altLang="ko-KR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endParaRPr lang="en-US" altLang="ko-KR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endParaRPr lang="en-US" altLang="ko-KR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endParaRPr lang="en-US" altLang="ko-KR" sz="1400" dirty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endParaRPr lang="en-US" altLang="ko-KR" sz="1400" dirty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endParaRPr lang="en-US" altLang="ko-K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3917" y="2288494"/>
            <a:ext cx="38884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07.Prosess Definition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08.Table </a:t>
            </a:r>
            <a:r>
              <a:rPr lang="en-US" altLang="ko-KR" sz="1600" dirty="0" smtClean="0"/>
              <a:t>Definition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09.Use </a:t>
            </a:r>
            <a:r>
              <a:rPr lang="en-US" altLang="ko-KR" sz="1600" dirty="0" smtClean="0"/>
              <a:t>Case Definition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 smtClean="0"/>
              <a:t>10.Erd</a:t>
            </a: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 smtClean="0"/>
              <a:t>11.Demonstration</a:t>
            </a:r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en-US" altLang="ko-KR" sz="1600" dirty="0" smtClean="0"/>
              <a:t>12.Review</a:t>
            </a:r>
            <a:endParaRPr lang="ko-KR" altLang="en-US" sz="1600" dirty="0"/>
          </a:p>
        </p:txBody>
      </p:sp>
      <p:sp>
        <p:nvSpPr>
          <p:cNvPr id="10" name="직각 삼각형 9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03245" y="2280191"/>
            <a:ext cx="4643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/>
              <a:t>Table</a:t>
            </a:r>
            <a:r>
              <a:rPr lang="en-US" altLang="ko-KR" sz="4400" b="1" dirty="0" smtClean="0">
                <a:effectLst/>
              </a:rPr>
              <a:t> Definition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08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 Definition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9" y="1482173"/>
            <a:ext cx="35337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4" y="3307246"/>
            <a:ext cx="3533775" cy="151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5" y="5026313"/>
            <a:ext cx="35337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7" name="Picture 39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4" y="1484594"/>
            <a:ext cx="4032448" cy="132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8" name="Picture 3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4" y="3082824"/>
            <a:ext cx="4032448" cy="132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9" name="Picture 9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4" y="4702541"/>
            <a:ext cx="4032448" cy="96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7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08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 Definition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92" name="Picture 9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3" y="2286079"/>
            <a:ext cx="4032448" cy="144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7" y="3942263"/>
            <a:ext cx="403244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9" name="Picture 1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46" y="4005064"/>
            <a:ext cx="402738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00" name="Picture 1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84" y="2310903"/>
            <a:ext cx="4104456" cy="143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4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11498" y="2299519"/>
            <a:ext cx="546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/>
              <a:t>Use Case Definition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" y="1337604"/>
            <a:ext cx="4054595" cy="318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82" y="1337604"/>
            <a:ext cx="3340025" cy="455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545980" y="4518557"/>
            <a:ext cx="398258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482358" y="4437423"/>
            <a:ext cx="142600" cy="494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3"/>
            <a:ext cx="375702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00" y="1556793"/>
            <a:ext cx="4073550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693093" y="5592453"/>
            <a:ext cx="387352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07800" y="5085184"/>
            <a:ext cx="40741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422600" y="5563940"/>
            <a:ext cx="28519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07313" y="4961508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3689698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921224" cy="374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4751015" y="5087392"/>
            <a:ext cx="388622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584282" y="5052504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7" y="1520788"/>
            <a:ext cx="410417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17737"/>
            <a:ext cx="4137867" cy="341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419101" y="5337212"/>
            <a:ext cx="40741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47871" y="4932043"/>
            <a:ext cx="40741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421113" y="5265204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728917" y="4860035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efinition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1271588"/>
            <a:ext cx="51720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043113" y="5581651"/>
            <a:ext cx="49866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7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271750" y="2280191"/>
            <a:ext cx="1675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/>
              <a:t>ERD 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6516216" y="2888927"/>
            <a:ext cx="21453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69538" y="2251616"/>
            <a:ext cx="5587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 smtClean="0">
                <a:effectLst/>
              </a:rPr>
              <a:t>Team Introduction</a:t>
            </a:r>
            <a:endParaRPr lang="ko-KR" altLang="en-US" sz="4800" b="1" dirty="0"/>
          </a:p>
        </p:txBody>
      </p:sp>
      <p:sp>
        <p:nvSpPr>
          <p:cNvPr id="13" name="직사각형 12"/>
          <p:cNvSpPr/>
          <p:nvPr/>
        </p:nvSpPr>
        <p:spPr>
          <a:xfrm>
            <a:off x="2699792" y="2888927"/>
            <a:ext cx="596180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ERD-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ogic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5" y="1387991"/>
            <a:ext cx="7236591" cy="4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ERD-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Physics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1" y="1484784"/>
            <a:ext cx="7380312" cy="40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64998" y="2193780"/>
            <a:ext cx="582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/>
              <a:t> 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2411760" y="2888927"/>
            <a:ext cx="624984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40530" y="2387281"/>
            <a:ext cx="5851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/>
              <a:t>Function Demonstration 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19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82495" y="2280191"/>
            <a:ext cx="2464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/>
              <a:t>Review  </a:t>
            </a:r>
            <a:endParaRPr lang="ko-KR" altLang="en-US" sz="4400" b="1" dirty="0"/>
          </a:p>
        </p:txBody>
      </p:sp>
      <p:sp>
        <p:nvSpPr>
          <p:cNvPr id="13" name="직사각형 12"/>
          <p:cNvSpPr/>
          <p:nvPr/>
        </p:nvSpPr>
        <p:spPr>
          <a:xfrm>
            <a:off x="4716016" y="2888927"/>
            <a:ext cx="394558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34149" y="2251616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 smtClean="0">
                <a:effectLst/>
              </a:rPr>
              <a:t>Q&amp;A</a:t>
            </a:r>
            <a:endParaRPr lang="ko-KR" altLang="en-US" sz="4800" b="1" dirty="0"/>
          </a:p>
        </p:txBody>
      </p:sp>
      <p:sp>
        <p:nvSpPr>
          <p:cNvPr id="12" name="직사각형 11"/>
          <p:cNvSpPr/>
          <p:nvPr/>
        </p:nvSpPr>
        <p:spPr>
          <a:xfrm>
            <a:off x="6228184" y="2888927"/>
            <a:ext cx="24334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15786" y="2251616"/>
            <a:ext cx="38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effectLst/>
              </a:rPr>
              <a:t>THANK YOU</a:t>
            </a:r>
            <a:endParaRPr lang="ko-KR" altLang="en-US" sz="4800" b="1" dirty="0"/>
          </a:p>
        </p:txBody>
      </p:sp>
      <p:sp>
        <p:nvSpPr>
          <p:cNvPr id="11" name="직사각형 10"/>
          <p:cNvSpPr/>
          <p:nvPr/>
        </p:nvSpPr>
        <p:spPr>
          <a:xfrm>
            <a:off x="4158874" y="2888927"/>
            <a:ext cx="450272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6820"/>
            <a:ext cx="18859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414" y="3924300"/>
            <a:ext cx="8939336" cy="45693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000" dirty="0" smtClean="0"/>
              <a:t>김민교</a:t>
            </a:r>
            <a:r>
              <a:rPr lang="en-US" altLang="ko-KR" sz="2000" dirty="0" smtClean="0"/>
              <a:t>(PL)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       </a:t>
            </a:r>
            <a:r>
              <a:rPr lang="ko-KR" altLang="en-US" sz="2000" dirty="0" smtClean="0"/>
              <a:t>김수환</a:t>
            </a:r>
            <a:r>
              <a:rPr lang="en-US" altLang="ko-KR" sz="2000" dirty="0" smtClean="0"/>
              <a:t>(DA)         </a:t>
            </a:r>
            <a:r>
              <a:rPr lang="ko-KR" altLang="en-US" sz="2000" dirty="0" smtClean="0"/>
              <a:t>송인혁</a:t>
            </a:r>
            <a:r>
              <a:rPr lang="en-US" altLang="ko-KR" sz="2000" dirty="0" smtClean="0"/>
              <a:t>(AA)         </a:t>
            </a:r>
            <a:r>
              <a:rPr lang="ko-KR" altLang="en-US" sz="2000" dirty="0" smtClean="0"/>
              <a:t>김지언</a:t>
            </a:r>
            <a:r>
              <a:rPr lang="en-US" altLang="ko-KR" sz="2000" dirty="0" smtClean="0"/>
              <a:t>(TA)</a:t>
            </a:r>
            <a:endParaRPr lang="en-US" altLang="ko-KR" sz="2000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3" y="2075706"/>
            <a:ext cx="185966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65" b="93548" l="5556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9982" flipH="1">
            <a:off x="1146619" y="2235719"/>
            <a:ext cx="75260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58" y="1873756"/>
            <a:ext cx="427021" cy="28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151614"/>
            <a:ext cx="1647644" cy="229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14" y="2347002"/>
            <a:ext cx="1374242" cy="211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603" l="153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55147" y="2179323"/>
            <a:ext cx="814725" cy="121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Man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148" b="72315" l="27593" r="56667">
                        <a14:foregroundMark x1="38611" y1="44537" x2="46574" y2="61759"/>
                        <a14:foregroundMark x1="38426" y1="46111" x2="36111" y2="56852"/>
                        <a14:foregroundMark x1="42593" y1="47222" x2="48056" y2="52778"/>
                        <a14:foregroundMark x1="38611" y1="44074" x2="51944" y2="49722"/>
                        <a14:foregroundMark x1="52500" y1="49815" x2="51944" y2="57222"/>
                        <a14:foregroundMark x1="52778" y1="50093" x2="52778" y2="52407"/>
                        <a14:foregroundMark x1="39722" y1="42593" x2="48704" y2="45185"/>
                        <a14:foregroundMark x1="36852" y1="44167" x2="32222" y2="52963"/>
                        <a14:foregroundMark x1="36759" y1="45000" x2="30741" y2="49352"/>
                        <a14:foregroundMark x1="36204" y1="44352" x2="33889" y2="45833"/>
                        <a14:foregroundMark x1="43056" y1="42130" x2="47037" y2="43241"/>
                        <a14:foregroundMark x1="39259" y1="41852" x2="35000" y2="43148"/>
                        <a14:foregroundMark x1="51019" y1="51667" x2="49907" y2="63796"/>
                        <a14:foregroundMark x1="45370" y1="60370" x2="43981" y2="66019"/>
                        <a14:foregroundMark x1="40093" y1="42130" x2="34722" y2="43056"/>
                        <a14:foregroundMark x1="35093" y1="43889" x2="31852" y2="47500"/>
                        <a14:foregroundMark x1="34537" y1="43889" x2="31667" y2="46944"/>
                        <a14:foregroundMark x1="34352" y1="43704" x2="33056" y2="44907"/>
                        <a14:backgroundMark x1="31204" y1="45185" x2="27593" y2="58704"/>
                        <a14:backgroundMark x1="31574" y1="46759" x2="36019" y2="39815"/>
                        <a14:backgroundMark x1="42500" y1="40000" x2="46296" y2="41574"/>
                        <a14:backgroundMark x1="49537" y1="66204" x2="47963" y2="67963"/>
                        <a14:backgroundMark x1="47500" y1="69259" x2="45278" y2="70833"/>
                        <a14:backgroundMark x1="33981" y1="66296" x2="36852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80" t="39053" r="43799" b="26172"/>
          <a:stretch/>
        </p:blipFill>
        <p:spPr bwMode="auto">
          <a:xfrm>
            <a:off x="3115958" y="2122940"/>
            <a:ext cx="777212" cy="8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83" b="89844" l="9841" r="898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40" y="2052191"/>
            <a:ext cx="831899" cy="101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7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77175" y="2251616"/>
            <a:ext cx="2979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 smtClean="0">
                <a:effectLst/>
              </a:rPr>
              <a:t>Summary</a:t>
            </a:r>
            <a:endParaRPr lang="ko-KR" altLang="en-US" sz="4800" b="1" dirty="0"/>
          </a:p>
        </p:txBody>
      </p:sp>
      <p:sp>
        <p:nvSpPr>
          <p:cNvPr id="13" name="직사각형 12"/>
          <p:cNvSpPr/>
          <p:nvPr/>
        </p:nvSpPr>
        <p:spPr>
          <a:xfrm>
            <a:off x="4716016" y="2888927"/>
            <a:ext cx="39455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39591" y="181624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r>
              <a:rPr lang="ko-KR" altLang="en-US" sz="1800" dirty="0" smtClean="0"/>
              <a:t>동행 프로그램은 여행객간의 소통을 통해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활발한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여행문화를 조성하기 위해 개발한다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동행 프로그램을 통하여 여러 사람들과 여행 정보를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공유하며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함께할 수 있고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여행지에 대한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양질의 정보 공유를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가능하게 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4" name="직각 삼각형 3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AutoShape 2" descr="Msn messenger logo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39" y="2104281"/>
            <a:ext cx="1335254" cy="108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3" y="3771131"/>
            <a:ext cx="1443860" cy="128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7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85513" y="2251616"/>
            <a:ext cx="5071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 smtClean="0">
                <a:effectLst/>
              </a:rPr>
              <a:t>Project Schedule</a:t>
            </a:r>
            <a:endParaRPr lang="ko-KR" altLang="en-US" sz="48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/>
          <p:cNvSpPr/>
          <p:nvPr/>
        </p:nvSpPr>
        <p:spPr>
          <a:xfrm rot="5400000">
            <a:off x="0" y="0"/>
            <a:ext cx="1690255" cy="1690255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37027"/>
              </p:ext>
            </p:extLst>
          </p:nvPr>
        </p:nvGraphicFramePr>
        <p:xfrm>
          <a:off x="386677" y="2142917"/>
          <a:ext cx="8359880" cy="292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5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          </a:t>
                      </a:r>
                      <a:endParaRPr lang="en-US" altLang="ko-KR" sz="1400" dirty="0" smtClean="0"/>
                    </a:p>
                    <a:p>
                      <a:pPr latinLnBrk="1"/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u="none" dirty="0" smtClean="0"/>
                    </a:p>
                    <a:p>
                      <a:pPr algn="ctr" latinLnBrk="1"/>
                      <a:r>
                        <a:rPr lang="en-US" altLang="ko-KR" sz="1200" u="none" dirty="0" smtClean="0"/>
                        <a:t>2017/10/23~</a:t>
                      </a:r>
                      <a:endParaRPr lang="ko-KR" altLang="en-US" sz="12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2017/10/25~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2017/11/02~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2017/11/08~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2017/11/10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4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08"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오른쪽 화살표 6"/>
          <p:cNvSpPr/>
          <p:nvPr/>
        </p:nvSpPr>
        <p:spPr>
          <a:xfrm>
            <a:off x="2355388" y="3099192"/>
            <a:ext cx="1224136" cy="2253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633226" y="3490524"/>
            <a:ext cx="1226806" cy="2299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32040" y="3899643"/>
            <a:ext cx="2448272" cy="2253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169794" y="4275999"/>
            <a:ext cx="1210518" cy="2308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452320" y="4717801"/>
            <a:ext cx="1224136" cy="2253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284984" y="2003698"/>
            <a:ext cx="2027778" cy="966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820" y="300855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주제 선정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764" y="3436244"/>
            <a:ext cx="217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시스템 구현계획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1807" y="3821997"/>
            <a:ext cx="217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시스템 구현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12076" y="4242317"/>
            <a:ext cx="217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단위 및 통합테스트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3644" y="4660014"/>
            <a:ext cx="217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smtClean="0">
                <a:solidFill>
                  <a:srgbClr val="FF0000"/>
                </a:solidFill>
              </a:rPr>
              <a:t>발표</a:t>
            </a:r>
            <a:endParaRPr lang="ko-KR" altLang="en-US" sz="1600" u="sng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6738" y="2241688"/>
            <a:ext cx="76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Date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1390" y="2554503"/>
            <a:ext cx="97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Schedule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798472"/>
            <a:ext cx="9133234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8424" y="18875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829" y="4130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</a:rPr>
              <a:t>Shedule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195736" y="2888927"/>
            <a:ext cx="646586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7207278" y="4932044"/>
            <a:ext cx="1925956" cy="19259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5400000">
            <a:off x="103448" y="-103449"/>
            <a:ext cx="4149080" cy="4355977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52135" y="2335560"/>
            <a:ext cx="659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effectLst/>
              </a:rPr>
              <a:t>Development </a:t>
            </a:r>
            <a:r>
              <a:rPr lang="en-US" altLang="ko-KR" sz="4000" b="1" dirty="0" err="1" smtClean="0">
                <a:effectLst/>
              </a:rPr>
              <a:t>Enviroment</a:t>
            </a:r>
            <a:r>
              <a:rPr lang="en-US" altLang="ko-KR" sz="4000" b="1" dirty="0" smtClean="0">
                <a:effectLst/>
              </a:rPr>
              <a:t>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64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243</Words>
  <Application>Microsoft Office PowerPoint</Application>
  <PresentationFormat>화면 슬라이드 쇼(4:3)</PresentationFormat>
  <Paragraphs>139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power</cp:lastModifiedBy>
  <cp:revision>190</cp:revision>
  <dcterms:created xsi:type="dcterms:W3CDTF">2017-11-08T00:20:24Z</dcterms:created>
  <dcterms:modified xsi:type="dcterms:W3CDTF">2019-02-07T05:32:11Z</dcterms:modified>
</cp:coreProperties>
</file>